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34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64DE8-A5B9-4FDB-9FF5-AF3E0485F6AC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7BE68-138E-40D6-B5EF-A0B89BC9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82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7BE68-138E-40D6-B5EF-A0B89BC918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710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FB3B2-BA41-432F-08A4-DA6080835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032CC6-C773-7BA4-6073-9F111A94F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8E3645-B4B7-B468-7A19-45E84CA74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615DA-0362-46BA-81EC-5C6CC2A660D4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42D62D-718A-5410-BF49-3EE1A4E9B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DD446-3D8A-9F0B-F4BA-5E2020EF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BEB9-7D4D-4AD3-A759-9F0694053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80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6AE02-2956-4EBD-E7CF-CC345487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AB149E-571B-5D7F-785C-36E086DC3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76F94-77F4-A91F-63BA-3B53F3280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615DA-0362-46BA-81EC-5C6CC2A660D4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B04366-284E-021D-BE13-2E26F622F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45097-25AC-6BA4-7A9D-0E5CBC30E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BEB9-7D4D-4AD3-A759-9F0694053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575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07FEC7-F66C-93FC-4CE9-C3C5A77B0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673B06-0FE9-9A36-054D-880C0C56F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F4A4B-226C-7EF3-0CA4-1F3D1AAF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615DA-0362-46BA-81EC-5C6CC2A660D4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F6A80A-1B0B-F8E2-770C-9ACA248EE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279047-21D7-0AED-6BFE-A2BA4570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BEB9-7D4D-4AD3-A759-9F0694053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60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B36F4-8030-3BB4-075E-701E2598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9C7FB-E872-8ADA-0D6D-76B91A07F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2C752C-2875-8644-F808-CEF793EF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615DA-0362-46BA-81EC-5C6CC2A660D4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BA5D08-CCAF-0BE5-6FD6-9EBDE5036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545311-FFF4-8CFB-43B7-91FA75C0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BEB9-7D4D-4AD3-A759-9F0694053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65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F9EB9-AAEA-E942-4275-F7717C80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89573A-624A-2B6B-F3CB-A08CF0AAF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999AF1-7A3B-FD68-E738-114B44F6B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615DA-0362-46BA-81EC-5C6CC2A660D4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7966A0-8AF7-C5FB-A912-90719EA91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884D1A-E1CF-286C-26F3-4708364F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BEB9-7D4D-4AD3-A759-9F0694053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179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DE3575-80EE-A4B1-6EC7-06B9674C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1A64F-9B19-74C2-7DE8-C3D59235F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48BF5C-8B6D-25FB-9885-48DE8F973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3DF118-650B-F4DA-676B-BD53B62F3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615DA-0362-46BA-81EC-5C6CC2A660D4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6BA6D9-2E48-BC33-C2CC-68BDD718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714E2-5823-5662-D0F3-5183D86B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BEB9-7D4D-4AD3-A759-9F0694053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34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D71E4-188B-285C-AD41-19544099C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9CF6DF-2F7E-8E3D-C7C3-6ADA1F555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77341D-2E1A-7FCD-F52D-7D312E197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710A29-FD7F-4F20-66E8-F6FAE7916B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8A9D5B-9BD8-F71F-D9C5-BDDBA2F41E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92DC4F-D658-A6D7-7531-D806CCF2A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615DA-0362-46BA-81EC-5C6CC2A660D4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97003D-967D-3E9B-040F-8CAB428E6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347E24-6FB6-1D6B-5B13-FDED6EF5F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BEB9-7D4D-4AD3-A759-9F0694053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78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D6EF6-5A77-9146-02BF-14212BF8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C2ED28-DDC8-EFE1-E59E-1885A8C66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615DA-0362-46BA-81EC-5C6CC2A660D4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CD9D10-8F1A-3A35-3DE9-49A5ED127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5F4989-A98A-3391-E73F-4BC68A4E8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BEB9-7D4D-4AD3-A759-9F0694053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071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5347A4-2249-94FB-A89C-3AEBC90CC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615DA-0362-46BA-81EC-5C6CC2A660D4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5BEB59-FB11-0AF8-71D9-446DFA672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5216E0-5A53-D451-9632-147829B24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BEB9-7D4D-4AD3-A759-9F0694053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956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1B73E-D127-A019-314E-DE2FD4FE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6DF2B-343E-2338-0DF4-B7D5565D8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F21AA6-FD10-8707-97A1-3B7527089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8C513B-A658-023E-BF7A-E5623442E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615DA-0362-46BA-81EC-5C6CC2A660D4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F4530A-7270-34F8-D45C-377C37A4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F869B0-12A9-69C9-6856-F9037BE7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BEB9-7D4D-4AD3-A759-9F0694053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53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4C8BA-A713-D518-B193-DF064502E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A6DE5F-1856-715D-3F71-E3CD2A88A4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B22E23-FCDC-A452-F0AC-89076986B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1D6625-2C24-0A36-F782-8870FBED1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615DA-0362-46BA-81EC-5C6CC2A660D4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168367-708C-613B-56A9-B6A770CC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5FB18E-A577-9051-8C4C-1EFE65C3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9BEB9-7D4D-4AD3-A759-9F0694053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42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162552-F393-1048-DCDB-783D7C46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FB91D-16FC-7435-6537-A5AC1DA2C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87278B-E98D-E8F4-49E5-AB59310F0D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3615DA-0362-46BA-81EC-5C6CC2A660D4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F87CD8-6CA1-C6D1-1158-EF3637D48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CA5FEA-DF18-B4F6-07A8-6D99CA5D3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9BEB9-7D4D-4AD3-A759-9F0694053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28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83FEB-F64B-09DB-7E21-8E7E0FBBC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7395"/>
            <a:ext cx="2045110" cy="8700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표지</a:t>
            </a:r>
          </a:p>
        </p:txBody>
      </p:sp>
      <p:pic>
        <p:nvPicPr>
          <p:cNvPr id="5" name="그림 4" descr="실내, 옷걸이, 부티크, 옷장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E708338-BDAC-50A7-14FA-E68AC3E9F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0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67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의류, 캐주얼 드레스, 패션 디자인, 소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4646143-7415-AC77-FEF7-EE8A0E2A4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115" y="0"/>
            <a:ext cx="9579770" cy="685800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9FFFDF4-8B6E-F03A-C436-B7A6C9B1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00" y="-29210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파는옷들</a:t>
            </a:r>
            <a:r>
              <a:rPr lang="ko-KR" altLang="en-US" sz="4000" dirty="0"/>
              <a:t> 종류</a:t>
            </a:r>
          </a:p>
        </p:txBody>
      </p:sp>
    </p:spTree>
    <p:extLst>
      <p:ext uri="{BB962C8B-B14F-4D97-AF65-F5344CB8AC3E}">
        <p14:creationId xmlns:p14="http://schemas.microsoft.com/office/powerpoint/2010/main" val="385703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8F4F718-05AB-060B-EDDC-9A3BB0798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196F65-C4E0-C343-AEDD-70C86A98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로그인 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5394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F59B61D3-0558-52A5-23D9-F99B01ED0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100" y="0"/>
            <a:ext cx="11874500" cy="685800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645D706-8F7B-8681-3EA2-784087D6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149225"/>
            <a:ext cx="5690509" cy="1325563"/>
          </a:xfrm>
        </p:spPr>
        <p:txBody>
          <a:bodyPr/>
          <a:lstStyle/>
          <a:p>
            <a:r>
              <a:rPr lang="ko-KR" altLang="en-US" dirty="0"/>
              <a:t>회원가입 창</a:t>
            </a:r>
          </a:p>
        </p:txBody>
      </p:sp>
    </p:spTree>
    <p:extLst>
      <p:ext uri="{BB962C8B-B14F-4D97-AF65-F5344CB8AC3E}">
        <p14:creationId xmlns:p14="http://schemas.microsoft.com/office/powerpoint/2010/main" val="802858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156C3BB-1410-AD2A-80D7-2BB70266B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900" y="-9600"/>
            <a:ext cx="10236200" cy="686760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7831935-4C8D-240F-9811-8F2480674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 찾기</a:t>
            </a:r>
          </a:p>
        </p:txBody>
      </p:sp>
    </p:spTree>
    <p:extLst>
      <p:ext uri="{BB962C8B-B14F-4D97-AF65-F5344CB8AC3E}">
        <p14:creationId xmlns:p14="http://schemas.microsoft.com/office/powerpoint/2010/main" val="82653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4439654-D257-A247-6505-13DB8C06E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600" y="0"/>
            <a:ext cx="10934700" cy="685800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F4DCE33-0E54-7BCD-AF81-27232ABD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0"/>
            <a:ext cx="10515600" cy="1325563"/>
          </a:xfrm>
        </p:spPr>
        <p:txBody>
          <a:bodyPr/>
          <a:lstStyle/>
          <a:p>
            <a:r>
              <a:rPr lang="ko-KR" altLang="en-US" dirty="0"/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342650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FF5918-7698-44B1-ED1B-16C6287F5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0"/>
            <a:ext cx="9893300" cy="685800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6768113-4D0F-8F79-3E7D-B42ADE4B9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800" y="98425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회원탈퇴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81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AC87CE6-D9BB-1260-CDB3-BA2427770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994" y="0"/>
            <a:ext cx="9432014" cy="685800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67A1AC0-7485-2A1E-F2D6-FBA01B7B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149225"/>
            <a:ext cx="10011907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101950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0D7FE7A-1040-FADA-ED0D-393917E4C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0"/>
            <a:ext cx="10515600" cy="685800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A1484E-A044-C477-2205-05CD8ED6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marL="228600" indent="-228600" rtl="0" eaLnBrk="1" latinLnBrk="1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비밀번호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찾기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42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텍스트, 의류, 패션, 캐주얼 드레스이(가) 표시된 사진">
            <a:extLst>
              <a:ext uri="{FF2B5EF4-FFF2-40B4-BE49-F238E27FC236}">
                <a16:creationId xmlns:a16="http://schemas.microsoft.com/office/drawing/2014/main" id="{D1A7482C-714A-1BA7-5DB0-DB5DD5DA5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901" y="0"/>
            <a:ext cx="8928100" cy="685800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6013657-08FB-6405-D33D-07BCAF72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9112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홈페이지의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 err="1"/>
              <a:t>메인화면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59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24</Words>
  <Application>Microsoft Office PowerPoint</Application>
  <PresentationFormat>와이드스크린</PresentationFormat>
  <Paragraphs>11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표지</vt:lpstr>
      <vt:lpstr>로그인 창</vt:lpstr>
      <vt:lpstr>회원가입 창</vt:lpstr>
      <vt:lpstr>아이디 찾기</vt:lpstr>
      <vt:lpstr>비밀번호 찾기</vt:lpstr>
      <vt:lpstr>  회원탈퇴  </vt:lpstr>
      <vt:lpstr>마이페이지</vt:lpstr>
      <vt:lpstr>비밀번호 찾기</vt:lpstr>
      <vt:lpstr>홈페이지의   메인화면</vt:lpstr>
      <vt:lpstr>파는옷들 종류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주선 이</dc:creator>
  <cp:lastModifiedBy>주선 이</cp:lastModifiedBy>
  <cp:revision>1</cp:revision>
  <dcterms:created xsi:type="dcterms:W3CDTF">2025-04-24T15:39:52Z</dcterms:created>
  <dcterms:modified xsi:type="dcterms:W3CDTF">2025-04-24T23:30:50Z</dcterms:modified>
</cp:coreProperties>
</file>